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08C-9B21-4AB3-816A-76B3FAE49BD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1585-167E-4B37-882A-B0F44D4F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0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08C-9B21-4AB3-816A-76B3FAE49BD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1585-167E-4B37-882A-B0F44D4F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08C-9B21-4AB3-816A-76B3FAE49BD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1585-167E-4B37-882A-B0F44D4F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1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08C-9B21-4AB3-816A-76B3FAE49BD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1585-167E-4B37-882A-B0F44D4F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08C-9B21-4AB3-816A-76B3FAE49BD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1585-167E-4B37-882A-B0F44D4F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8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08C-9B21-4AB3-816A-76B3FAE49BD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1585-167E-4B37-882A-B0F44D4F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4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08C-9B21-4AB3-816A-76B3FAE49BD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1585-167E-4B37-882A-B0F44D4F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08C-9B21-4AB3-816A-76B3FAE49BD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1585-167E-4B37-882A-B0F44D4F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08C-9B21-4AB3-816A-76B3FAE49BD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1585-167E-4B37-882A-B0F44D4F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37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08C-9B21-4AB3-816A-76B3FAE49BD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1585-167E-4B37-882A-B0F44D4F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0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08C-9B21-4AB3-816A-76B3FAE49BD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1585-167E-4B37-882A-B0F44D4F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6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0C08C-9B21-4AB3-816A-76B3FAE49BD5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A1585-167E-4B37-882A-B0F44D4F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85433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Найди отличия</a:t>
            </a:r>
            <a:endParaRPr lang="ru-RU" sz="9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848272" y="5603132"/>
            <a:ext cx="2334639" cy="914400"/>
            <a:chOff x="6848272" y="5603132"/>
            <a:chExt cx="2334639" cy="9144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848272" y="5603132"/>
              <a:ext cx="2334639" cy="914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20647" y="5706389"/>
              <a:ext cx="2062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hlinkClick r:id="" action="ppaction://hlinkshowjump?jump=nextslide"/>
                </a:rPr>
                <a:t>НАЧАТЬ</a:t>
              </a:r>
              <a:endParaRPr lang="ru-RU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70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93949" y="4224270"/>
            <a:ext cx="579550" cy="4893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31" y="450140"/>
            <a:ext cx="4358661" cy="56769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240" y="451255"/>
            <a:ext cx="4359018" cy="5675868"/>
          </a:xfrm>
          <a:prstGeom prst="rect">
            <a:avLst/>
          </a:prstGeom>
        </p:spPr>
      </p:pic>
      <p:sp>
        <p:nvSpPr>
          <p:cNvPr id="9" name="Улыбающееся лицо 8"/>
          <p:cNvSpPr/>
          <p:nvPr/>
        </p:nvSpPr>
        <p:spPr>
          <a:xfrm>
            <a:off x="10676586" y="2356834"/>
            <a:ext cx="218941" cy="180304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1066" y="824248"/>
            <a:ext cx="29621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733183" y="545518"/>
            <a:ext cx="251791" cy="27873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1066" y="1405875"/>
            <a:ext cx="29621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>
            <a:off x="10895527" y="5486400"/>
            <a:ext cx="223047" cy="17227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066" y="2077654"/>
            <a:ext cx="29621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7354957" y="5658678"/>
            <a:ext cx="437321" cy="251792"/>
          </a:xfrm>
          <a:prstGeom prst="flowChartMagneticDisk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31066" y="2749433"/>
            <a:ext cx="29621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9" name="Куб 18"/>
          <p:cNvSpPr/>
          <p:nvPr/>
        </p:nvSpPr>
        <p:spPr>
          <a:xfrm>
            <a:off x="9821727" y="5133883"/>
            <a:ext cx="398779" cy="43455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1066" y="3421212"/>
            <a:ext cx="29621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1" name="Месяц 20"/>
          <p:cNvSpPr/>
          <p:nvPr/>
        </p:nvSpPr>
        <p:spPr>
          <a:xfrm>
            <a:off x="9418749" y="3421212"/>
            <a:ext cx="402978" cy="183379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31066" y="4103070"/>
            <a:ext cx="33353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0774018" y="3421212"/>
            <a:ext cx="251791" cy="36933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31066" y="4784928"/>
            <a:ext cx="33353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7" name="Солнце 26"/>
          <p:cNvSpPr/>
          <p:nvPr/>
        </p:nvSpPr>
        <p:spPr>
          <a:xfrm>
            <a:off x="9821727" y="1891920"/>
            <a:ext cx="398779" cy="370400"/>
          </a:xfrm>
          <a:prstGeom prst="su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39944" y="5486400"/>
            <a:ext cx="33353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9" name="Овальная выноска 28"/>
          <p:cNvSpPr/>
          <p:nvPr/>
        </p:nvSpPr>
        <p:spPr>
          <a:xfrm rot="10800000">
            <a:off x="8940127" y="6169395"/>
            <a:ext cx="2560758" cy="7308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467966" y="6211669"/>
            <a:ext cx="169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Жми по этой картинке</a:t>
            </a:r>
            <a:endParaRPr lang="ru-RU" dirty="0"/>
          </a:p>
        </p:txBody>
      </p:sp>
      <p:sp>
        <p:nvSpPr>
          <p:cNvPr id="31" name="Прямоугольник 30">
            <a:hlinkClick r:id="" action="ppaction://hlinkshowjump?jump=nextslide"/>
          </p:cNvPr>
          <p:cNvSpPr/>
          <p:nvPr/>
        </p:nvSpPr>
        <p:spPr>
          <a:xfrm>
            <a:off x="272374" y="6211669"/>
            <a:ext cx="2078857" cy="44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39944" y="6211669"/>
            <a:ext cx="171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МОЛОДЕЦ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2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82188 0.22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94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66211 -0.16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83828 0.431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14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55781 0.412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7556 0.249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73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7237 -0.11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5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82813 -0.198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75195 -0.5238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91" y="-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7" grpId="0" animBg="1"/>
      <p:bldP spid="20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07877">
            <a:off x="1250684" y="867943"/>
            <a:ext cx="9177408" cy="5256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350">
            <a:off x="1346368" y="606855"/>
            <a:ext cx="9490244" cy="53760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2" name="Жила-была царевна - Хочу подарков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87821" y="5729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70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</Words>
  <Application>Microsoft Office PowerPoint</Application>
  <PresentationFormat>Широкоэкранный</PresentationFormat>
  <Paragraphs>12</Paragraphs>
  <Slides>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Тема Office</vt:lpstr>
      <vt:lpstr>Найди отличия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9</cp:revision>
  <dcterms:created xsi:type="dcterms:W3CDTF">2020-10-19T16:03:30Z</dcterms:created>
  <dcterms:modified xsi:type="dcterms:W3CDTF">2020-10-19T17:30:37Z</dcterms:modified>
</cp:coreProperties>
</file>